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912" y="108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08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9263</TotalTime>
  <Words>860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Криксин Роман Николаевич</cp:lastModifiedBy>
  <cp:revision>311</cp:revision>
  <dcterms:created xsi:type="dcterms:W3CDTF">2010-08-25T03:43:27Z</dcterms:created>
  <dcterms:modified xsi:type="dcterms:W3CDTF">2019-05-28T00:33:21Z</dcterms:modified>
</cp:coreProperties>
</file>